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9525" cap="flat">
              <a:solidFill>
                <a:srgbClr val="3F6EC3"/>
              </a:solidFill>
              <a:prstDash val="solid"/>
              <a:round/>
            </a:ln>
          </a:left>
          <a:right>
            <a:ln w="9525" cap="flat">
              <a:solidFill>
                <a:srgbClr val="3F6EC3"/>
              </a:solidFill>
              <a:prstDash val="solid"/>
              <a:round/>
            </a:ln>
          </a:right>
          <a:top>
            <a:ln w="9525" cap="flat">
              <a:solidFill>
                <a:srgbClr val="3F6EC3"/>
              </a:solidFill>
              <a:prstDash val="solid"/>
              <a:round/>
            </a:ln>
          </a:top>
          <a:bottom>
            <a:ln w="9525" cap="flat">
              <a:solidFill>
                <a:srgbClr val="3F6EC3"/>
              </a:solidFill>
              <a:prstDash val="solid"/>
              <a:round/>
            </a:ln>
          </a:bottom>
          <a:insideH>
            <a:ln w="9525" cap="flat">
              <a:solidFill>
                <a:srgbClr val="3F6EC3"/>
              </a:solidFill>
              <a:prstDash val="solid"/>
              <a:round/>
            </a:ln>
          </a:insideH>
          <a:insideV>
            <a:ln w="9525" cap="flat">
              <a:solidFill>
                <a:srgbClr val="3F6EC3"/>
              </a:solidFill>
              <a:prstDash val="solid"/>
              <a:round/>
            </a:ln>
          </a:insideV>
        </a:tcBdr>
        <a:fill>
          <a:solidFill>
            <a:schemeClr val="accent1">
              <a:alpha val="40000"/>
            </a:scheme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9525" cap="flat">
              <a:solidFill>
                <a:srgbClr val="3F6EC3"/>
              </a:solidFill>
              <a:prstDash val="solid"/>
              <a:round/>
            </a:ln>
          </a:left>
          <a:right>
            <a:ln w="25400" cap="flat">
              <a:solidFill>
                <a:schemeClr val="accent1"/>
              </a:solidFill>
              <a:prstDash val="solid"/>
              <a:round/>
            </a:ln>
          </a:right>
          <a:top>
            <a:ln w="9525" cap="flat">
              <a:solidFill>
                <a:srgbClr val="3F6EC3"/>
              </a:solidFill>
              <a:prstDash val="solid"/>
              <a:round/>
            </a:ln>
          </a:top>
          <a:bottom>
            <a:ln w="9525" cap="flat">
              <a:solidFill>
                <a:srgbClr val="3F6EC3"/>
              </a:solidFill>
              <a:prstDash val="solid"/>
              <a:round/>
            </a:ln>
          </a:bottom>
          <a:insideH>
            <a:ln w="9525" cap="flat">
              <a:solidFill>
                <a:srgbClr val="3F6EC3"/>
              </a:solidFill>
              <a:prstDash val="solid"/>
              <a:round/>
            </a:ln>
          </a:insideH>
          <a:insideV>
            <a:ln w="9525" cap="flat">
              <a:solidFill>
                <a:srgbClr val="3F6EC3"/>
              </a:solidFill>
              <a:prstDash val="solid"/>
              <a:round/>
            </a:ln>
          </a:insideV>
        </a:tcBdr>
        <a:fill>
          <a:solidFill>
            <a:schemeClr val="accent1">
              <a:alpha val="40000"/>
            </a:schemeClr>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25400" cap="flat">
              <a:solidFill>
                <a:schemeClr val="accent1"/>
              </a:solidFill>
              <a:prstDash val="solid"/>
              <a:round/>
            </a:ln>
          </a:top>
          <a:bottom>
            <a:ln w="25400" cap="flat">
              <a:solidFill>
                <a:schemeClr val="accent1"/>
              </a:solidFill>
              <a:prstDash val="solid"/>
              <a:round/>
            </a:ln>
          </a:bottom>
          <a:insideH>
            <a:ln w="12700" cap="flat">
              <a:noFill/>
              <a:miter lim="400000"/>
            </a:ln>
          </a:insideH>
          <a:insideV>
            <a:ln w="12700" cap="flat">
              <a:noFill/>
              <a:miter lim="400000"/>
            </a:ln>
          </a:insideV>
        </a:tcBdr>
        <a:fill>
          <a:no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9525" cap="flat">
              <a:solidFill>
                <a:srgbClr val="3F6EC3"/>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9" name="Shape 119"/>
          <p:cNvSpPr/>
          <p:nvPr>
            <p:ph type="sldImg"/>
          </p:nvPr>
        </p:nvSpPr>
        <p:spPr>
          <a:xfrm>
            <a:off x="1143000" y="685800"/>
            <a:ext cx="4572000" cy="3429000"/>
          </a:xfrm>
          <a:prstGeom prst="rect">
            <a:avLst/>
          </a:prstGeom>
        </p:spPr>
        <p:txBody>
          <a:bodyPr/>
          <a:lstStyle/>
          <a:p>
            <a:pPr/>
          </a:p>
        </p:txBody>
      </p:sp>
      <p:sp>
        <p:nvSpPr>
          <p:cNvPr id="120" name="Shape 12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4.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sp>
        <p:nvSpPr>
          <p:cNvPr id="15" name="Rectangle 6"/>
          <p:cNvSpPr/>
          <p:nvPr/>
        </p:nvSpPr>
        <p:spPr>
          <a:xfrm>
            <a:off x="0" y="0"/>
            <a:ext cx="12192000" cy="6858000"/>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p>
        </p:txBody>
      </p:sp>
      <p:pic>
        <p:nvPicPr>
          <p:cNvPr id="16" name="Picture 7" descr="Picture 7"/>
          <p:cNvPicPr>
            <a:picLocks noChangeAspect="1"/>
          </p:cNvPicPr>
          <p:nvPr/>
        </p:nvPicPr>
        <p:blipFill>
          <a:blip r:embed="rId2">
            <a:extLst/>
          </a:blip>
          <a:srcRect l="0" t="0" r="0" b="13623"/>
          <a:stretch>
            <a:fillRect/>
          </a:stretch>
        </p:blipFill>
        <p:spPr>
          <a:xfrm flipH="1">
            <a:off x="6533073" y="999332"/>
            <a:ext cx="5658927" cy="5858671"/>
          </a:xfrm>
          <a:prstGeom prst="rect">
            <a:avLst/>
          </a:prstGeom>
          <a:ln w="12700">
            <a:miter lim="400000"/>
          </a:ln>
        </p:spPr>
      </p:pic>
      <p:pic>
        <p:nvPicPr>
          <p:cNvPr id="17" name="Picture 9" descr="Picture 9"/>
          <p:cNvPicPr>
            <a:picLocks noChangeAspect="1"/>
          </p:cNvPicPr>
          <p:nvPr/>
        </p:nvPicPr>
        <p:blipFill>
          <a:blip r:embed="rId3">
            <a:extLst/>
          </a:blip>
          <a:stretch>
            <a:fillRect/>
          </a:stretch>
        </p:blipFill>
        <p:spPr>
          <a:xfrm>
            <a:off x="7235303" y="5108509"/>
            <a:ext cx="4288803" cy="709519"/>
          </a:xfrm>
          <a:prstGeom prst="rect">
            <a:avLst/>
          </a:prstGeom>
          <a:ln w="12700">
            <a:miter lim="400000"/>
          </a:ln>
        </p:spPr>
      </p:pic>
      <p:pic>
        <p:nvPicPr>
          <p:cNvPr id="18" name="Picture 11" descr="Picture 11"/>
          <p:cNvPicPr>
            <a:picLocks noChangeAspect="1"/>
          </p:cNvPicPr>
          <p:nvPr/>
        </p:nvPicPr>
        <p:blipFill>
          <a:blip r:embed="rId4">
            <a:extLst/>
          </a:blip>
          <a:stretch>
            <a:fillRect/>
          </a:stretch>
        </p:blipFill>
        <p:spPr>
          <a:xfrm>
            <a:off x="838200" y="595290"/>
            <a:ext cx="4801047" cy="1055483"/>
          </a:xfrm>
          <a:prstGeom prst="rect">
            <a:avLst/>
          </a:prstGeom>
          <a:ln w="12700">
            <a:miter lim="400000"/>
          </a:ln>
        </p:spPr>
      </p:pic>
      <p:pic>
        <p:nvPicPr>
          <p:cNvPr id="19" name="Picture 15" descr="Picture 15"/>
          <p:cNvPicPr>
            <a:picLocks noChangeAspect="1"/>
          </p:cNvPicPr>
          <p:nvPr/>
        </p:nvPicPr>
        <p:blipFill>
          <a:blip r:embed="rId5">
            <a:extLst/>
          </a:blip>
          <a:stretch>
            <a:fillRect/>
          </a:stretch>
        </p:blipFill>
        <p:spPr>
          <a:xfrm>
            <a:off x="838200" y="2365606"/>
            <a:ext cx="4529491" cy="3193434"/>
          </a:xfrm>
          <a:prstGeom prst="rect">
            <a:avLst/>
          </a:prstGeom>
          <a:ln w="12700">
            <a:miter lim="400000"/>
          </a:ln>
        </p:spPr>
      </p:pic>
      <p:sp>
        <p:nvSpPr>
          <p:cNvPr id="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sp>
        <p:nvSpPr>
          <p:cNvPr id="27" name="Rectangle 10"/>
          <p:cNvSpPr/>
          <p:nvPr/>
        </p:nvSpPr>
        <p:spPr>
          <a:xfrm>
            <a:off x="0" y="0"/>
            <a:ext cx="12192000" cy="6858000"/>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p>
        </p:txBody>
      </p:sp>
      <p:sp>
        <p:nvSpPr>
          <p:cNvPr id="28" name="Title Text"/>
          <p:cNvSpPr txBox="1"/>
          <p:nvPr>
            <p:ph type="title"/>
          </p:nvPr>
        </p:nvSpPr>
        <p:spPr>
          <a:xfrm>
            <a:off x="838200" y="1122362"/>
            <a:ext cx="6402050" cy="2387601"/>
          </a:xfrm>
          <a:prstGeom prst="rect">
            <a:avLst/>
          </a:prstGeom>
        </p:spPr>
        <p:txBody>
          <a:bodyPr anchor="b"/>
          <a:lstStyle>
            <a:lvl1pPr>
              <a:defRPr sz="6000">
                <a:solidFill>
                  <a:srgbClr val="FFFFFF"/>
                </a:solidFill>
              </a:defRPr>
            </a:lvl1pPr>
          </a:lstStyle>
          <a:p>
            <a:pPr/>
            <a:r>
              <a:t>Title Text</a:t>
            </a:r>
          </a:p>
        </p:txBody>
      </p:sp>
      <p:sp>
        <p:nvSpPr>
          <p:cNvPr id="29" name="Body Level One…"/>
          <p:cNvSpPr txBox="1"/>
          <p:nvPr>
            <p:ph type="body" sz="quarter" idx="1"/>
          </p:nvPr>
        </p:nvSpPr>
        <p:spPr>
          <a:xfrm>
            <a:off x="838200" y="3602037"/>
            <a:ext cx="6402050" cy="866447"/>
          </a:xfrm>
          <a:prstGeom prst="rect">
            <a:avLst/>
          </a:prstGeom>
        </p:spPr>
        <p:txBody>
          <a:bodyPr/>
          <a:lstStyle>
            <a:lvl1pPr marL="0" indent="0">
              <a:buSzTx/>
              <a:buFontTx/>
              <a:buNone/>
              <a:defRPr sz="2400">
                <a:solidFill>
                  <a:srgbClr val="FFFFFF"/>
                </a:solidFill>
              </a:defRPr>
            </a:lvl1pPr>
            <a:lvl2pPr marL="0" indent="0">
              <a:buSzTx/>
              <a:buFontTx/>
              <a:buNone/>
              <a:defRPr sz="2400">
                <a:solidFill>
                  <a:srgbClr val="FFFFFF"/>
                </a:solidFill>
              </a:defRPr>
            </a:lvl2pPr>
            <a:lvl3pPr marL="0" indent="0">
              <a:buSzTx/>
              <a:buFontTx/>
              <a:buNone/>
              <a:defRPr sz="2400">
                <a:solidFill>
                  <a:srgbClr val="FFFFFF"/>
                </a:solidFill>
              </a:defRPr>
            </a:lvl3pPr>
            <a:lvl4pPr marL="0" indent="0">
              <a:buSzTx/>
              <a:buFontTx/>
              <a:buNone/>
              <a:defRPr sz="2400">
                <a:solidFill>
                  <a:srgbClr val="FFFFFF"/>
                </a:solidFill>
              </a:defRPr>
            </a:lvl4pPr>
            <a:lvl5pPr marL="0" indent="0">
              <a:buSzTx/>
              <a:buFontTx/>
              <a:buNone/>
              <a:defRPr sz="24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pic>
        <p:nvPicPr>
          <p:cNvPr id="30" name="Picture 7" descr="Picture 7"/>
          <p:cNvPicPr>
            <a:picLocks noChangeAspect="1"/>
          </p:cNvPicPr>
          <p:nvPr/>
        </p:nvPicPr>
        <p:blipFill>
          <a:blip r:embed="rId2">
            <a:extLst/>
          </a:blip>
          <a:srcRect l="0" t="0" r="0" b="13625"/>
          <a:stretch>
            <a:fillRect/>
          </a:stretch>
        </p:blipFill>
        <p:spPr>
          <a:xfrm flipH="1">
            <a:off x="7754910" y="2264293"/>
            <a:ext cx="4437091" cy="4593707"/>
          </a:xfrm>
          <a:prstGeom prst="rect">
            <a:avLst/>
          </a:prstGeom>
          <a:ln w="12700">
            <a:miter lim="400000"/>
          </a:ln>
        </p:spPr>
      </p:pic>
      <p:pic>
        <p:nvPicPr>
          <p:cNvPr id="31" name="Picture 8" descr="Picture 8"/>
          <p:cNvPicPr>
            <a:picLocks noChangeAspect="1"/>
          </p:cNvPicPr>
          <p:nvPr/>
        </p:nvPicPr>
        <p:blipFill>
          <a:blip r:embed="rId3">
            <a:extLst/>
          </a:blip>
          <a:stretch>
            <a:fillRect/>
          </a:stretch>
        </p:blipFill>
        <p:spPr>
          <a:xfrm>
            <a:off x="8364511" y="5476456"/>
            <a:ext cx="3362795" cy="556325"/>
          </a:xfrm>
          <a:prstGeom prst="rect">
            <a:avLst/>
          </a:prstGeom>
          <a:ln w="12700">
            <a:miter lim="400000"/>
          </a:ln>
        </p:spPr>
      </p:pic>
      <p:pic>
        <p:nvPicPr>
          <p:cNvPr id="32" name="Picture 9" descr="Picture 9"/>
          <p:cNvPicPr>
            <a:picLocks noChangeAspect="1"/>
          </p:cNvPicPr>
          <p:nvPr/>
        </p:nvPicPr>
        <p:blipFill>
          <a:blip r:embed="rId4">
            <a:extLst/>
          </a:blip>
          <a:stretch>
            <a:fillRect/>
          </a:stretch>
        </p:blipFill>
        <p:spPr>
          <a:xfrm>
            <a:off x="838199" y="5226877"/>
            <a:ext cx="4801047" cy="1055485"/>
          </a:xfrm>
          <a:prstGeom prst="rect">
            <a:avLst/>
          </a:prstGeom>
          <a:ln w="12700">
            <a:miter lim="400000"/>
          </a:ln>
        </p:spPr>
      </p:pic>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_v2">
    <p:spTree>
      <p:nvGrpSpPr>
        <p:cNvPr id="1" name=""/>
        <p:cNvGrpSpPr/>
        <p:nvPr/>
      </p:nvGrpSpPr>
      <p:grpSpPr>
        <a:xfrm>
          <a:off x="0" y="0"/>
          <a:ext cx="0" cy="0"/>
          <a:chOff x="0" y="0"/>
          <a:chExt cx="0" cy="0"/>
        </a:xfrm>
      </p:grpSpPr>
      <p:sp>
        <p:nvSpPr>
          <p:cNvPr id="40" name="Rectangle 10"/>
          <p:cNvSpPr/>
          <p:nvPr/>
        </p:nvSpPr>
        <p:spPr>
          <a:xfrm>
            <a:off x="0" y="0"/>
            <a:ext cx="12192000" cy="6858000"/>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p>
        </p:txBody>
      </p:sp>
      <p:sp>
        <p:nvSpPr>
          <p:cNvPr id="41" name="Title Text"/>
          <p:cNvSpPr txBox="1"/>
          <p:nvPr>
            <p:ph type="title"/>
          </p:nvPr>
        </p:nvSpPr>
        <p:spPr>
          <a:xfrm>
            <a:off x="838200" y="2546900"/>
            <a:ext cx="6402050" cy="2387602"/>
          </a:xfrm>
          <a:prstGeom prst="rect">
            <a:avLst/>
          </a:prstGeom>
        </p:spPr>
        <p:txBody>
          <a:bodyPr anchor="b"/>
          <a:lstStyle>
            <a:lvl1pPr>
              <a:defRPr sz="6000">
                <a:solidFill>
                  <a:srgbClr val="FFFFFF"/>
                </a:solidFill>
              </a:defRPr>
            </a:lvl1pPr>
          </a:lstStyle>
          <a:p>
            <a:pPr/>
            <a:r>
              <a:t>Title Text</a:t>
            </a:r>
          </a:p>
        </p:txBody>
      </p:sp>
      <p:sp>
        <p:nvSpPr>
          <p:cNvPr id="42" name="Body Level One…"/>
          <p:cNvSpPr txBox="1"/>
          <p:nvPr>
            <p:ph type="body" sz="quarter" idx="1"/>
          </p:nvPr>
        </p:nvSpPr>
        <p:spPr>
          <a:xfrm>
            <a:off x="838200" y="5026576"/>
            <a:ext cx="6402050" cy="866447"/>
          </a:xfrm>
          <a:prstGeom prst="rect">
            <a:avLst/>
          </a:prstGeom>
        </p:spPr>
        <p:txBody>
          <a:bodyPr/>
          <a:lstStyle>
            <a:lvl1pPr marL="0" indent="0">
              <a:buSzTx/>
              <a:buFontTx/>
              <a:buNone/>
              <a:defRPr sz="2400">
                <a:solidFill>
                  <a:srgbClr val="FFFFFF"/>
                </a:solidFill>
              </a:defRPr>
            </a:lvl1pPr>
            <a:lvl2pPr marL="0" indent="0">
              <a:buSzTx/>
              <a:buFontTx/>
              <a:buNone/>
              <a:defRPr sz="2400">
                <a:solidFill>
                  <a:srgbClr val="FFFFFF"/>
                </a:solidFill>
              </a:defRPr>
            </a:lvl2pPr>
            <a:lvl3pPr marL="0" indent="0">
              <a:buSzTx/>
              <a:buFontTx/>
              <a:buNone/>
              <a:defRPr sz="2400">
                <a:solidFill>
                  <a:srgbClr val="FFFFFF"/>
                </a:solidFill>
              </a:defRPr>
            </a:lvl3pPr>
            <a:lvl4pPr marL="0" indent="0">
              <a:buSzTx/>
              <a:buFontTx/>
              <a:buNone/>
              <a:defRPr sz="2400">
                <a:solidFill>
                  <a:srgbClr val="FFFFFF"/>
                </a:solidFill>
              </a:defRPr>
            </a:lvl4pPr>
            <a:lvl5pPr marL="0" indent="0">
              <a:buSzTx/>
              <a:buFontTx/>
              <a:buNone/>
              <a:defRPr sz="24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pic>
        <p:nvPicPr>
          <p:cNvPr id="43" name="Picture 7" descr="Picture 7"/>
          <p:cNvPicPr>
            <a:picLocks noChangeAspect="1"/>
          </p:cNvPicPr>
          <p:nvPr/>
        </p:nvPicPr>
        <p:blipFill>
          <a:blip r:embed="rId2">
            <a:extLst/>
          </a:blip>
          <a:srcRect l="0" t="0" r="0" b="13625"/>
          <a:stretch>
            <a:fillRect/>
          </a:stretch>
        </p:blipFill>
        <p:spPr>
          <a:xfrm flipH="1">
            <a:off x="7754910" y="2264293"/>
            <a:ext cx="4437091" cy="4593707"/>
          </a:xfrm>
          <a:prstGeom prst="rect">
            <a:avLst/>
          </a:prstGeom>
          <a:ln w="12700">
            <a:miter lim="400000"/>
          </a:ln>
        </p:spPr>
      </p:pic>
      <p:pic>
        <p:nvPicPr>
          <p:cNvPr id="44" name="Picture 8" descr="Picture 8"/>
          <p:cNvPicPr>
            <a:picLocks noChangeAspect="1"/>
          </p:cNvPicPr>
          <p:nvPr/>
        </p:nvPicPr>
        <p:blipFill>
          <a:blip r:embed="rId3">
            <a:extLst/>
          </a:blip>
          <a:stretch>
            <a:fillRect/>
          </a:stretch>
        </p:blipFill>
        <p:spPr>
          <a:xfrm>
            <a:off x="8364511" y="5476456"/>
            <a:ext cx="3362795" cy="556325"/>
          </a:xfrm>
          <a:prstGeom prst="rect">
            <a:avLst/>
          </a:prstGeom>
          <a:ln w="12700">
            <a:miter lim="400000"/>
          </a:ln>
        </p:spPr>
      </p:pic>
      <p:pic>
        <p:nvPicPr>
          <p:cNvPr id="45" name="Picture 11" descr="Picture 11"/>
          <p:cNvPicPr>
            <a:picLocks noChangeAspect="1"/>
          </p:cNvPicPr>
          <p:nvPr/>
        </p:nvPicPr>
        <p:blipFill>
          <a:blip r:embed="rId4">
            <a:extLst/>
          </a:blip>
          <a:stretch>
            <a:fillRect/>
          </a:stretch>
        </p:blipFill>
        <p:spPr>
          <a:xfrm>
            <a:off x="838200" y="595290"/>
            <a:ext cx="4801047" cy="1055483"/>
          </a:xfrm>
          <a:prstGeom prst="rect">
            <a:avLst/>
          </a:prstGeom>
          <a:ln w="12700">
            <a:miter lim="400000"/>
          </a:ln>
        </p:spPr>
      </p:pic>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sp>
        <p:nvSpPr>
          <p:cNvPr id="53" name="Rectangle 5"/>
          <p:cNvSpPr/>
          <p:nvPr/>
        </p:nvSpPr>
        <p:spPr>
          <a:xfrm>
            <a:off x="0" y="5879803"/>
            <a:ext cx="12192000" cy="978197"/>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p>
        </p:txBody>
      </p:sp>
      <p:pic>
        <p:nvPicPr>
          <p:cNvPr id="54" name="Picture 6" descr="Picture 6"/>
          <p:cNvPicPr>
            <a:picLocks noChangeAspect="1"/>
          </p:cNvPicPr>
          <p:nvPr/>
        </p:nvPicPr>
        <p:blipFill>
          <a:blip r:embed="rId2">
            <a:extLst/>
          </a:blip>
          <a:stretch>
            <a:fillRect/>
          </a:stretch>
        </p:blipFill>
        <p:spPr>
          <a:xfrm>
            <a:off x="838200" y="6032948"/>
            <a:ext cx="3095950" cy="680629"/>
          </a:xfrm>
          <a:prstGeom prst="rect">
            <a:avLst/>
          </a:prstGeom>
          <a:ln w="12700">
            <a:miter lim="400000"/>
          </a:ln>
        </p:spPr>
      </p:pic>
      <p:sp>
        <p:nvSpPr>
          <p:cNvPr id="55" name="Rectangle 7"/>
          <p:cNvSpPr/>
          <p:nvPr/>
        </p:nvSpPr>
        <p:spPr>
          <a:xfrm>
            <a:off x="0" y="0"/>
            <a:ext cx="12192000" cy="136525"/>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p>
        </p:txBody>
      </p:sp>
      <p:pic>
        <p:nvPicPr>
          <p:cNvPr id="56" name="Picture 9" descr="Picture 9"/>
          <p:cNvPicPr>
            <a:picLocks noChangeAspect="1"/>
          </p:cNvPicPr>
          <p:nvPr/>
        </p:nvPicPr>
        <p:blipFill>
          <a:blip r:embed="rId3">
            <a:extLst/>
          </a:blip>
          <a:srcRect l="0" t="1" r="0" b="56521"/>
          <a:stretch>
            <a:fillRect/>
          </a:stretch>
        </p:blipFill>
        <p:spPr>
          <a:xfrm flipH="1">
            <a:off x="8346557" y="4854002"/>
            <a:ext cx="3845443" cy="2003999"/>
          </a:xfrm>
          <a:prstGeom prst="rect">
            <a:avLst/>
          </a:prstGeom>
          <a:ln w="12700">
            <a:miter lim="400000"/>
          </a:ln>
        </p:spPr>
      </p:pic>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65" name="Title Text"/>
          <p:cNvSpPr txBox="1"/>
          <p:nvPr>
            <p:ph type="title"/>
          </p:nvPr>
        </p:nvSpPr>
        <p:spPr>
          <a:prstGeom prst="rect">
            <a:avLst/>
          </a:prstGeom>
        </p:spPr>
        <p:txBody>
          <a:bodyPr/>
          <a:lstStyle/>
          <a:p>
            <a:pPr/>
            <a:r>
              <a:t>Title Text</a:t>
            </a:r>
          </a:p>
        </p:txBody>
      </p:sp>
      <p:sp>
        <p:nvSpPr>
          <p:cNvPr id="66"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sp>
        <p:nvSpPr>
          <p:cNvPr id="74" name="Title Text"/>
          <p:cNvSpPr txBox="1"/>
          <p:nvPr>
            <p:ph type="title"/>
          </p:nvPr>
        </p:nvSpPr>
        <p:spPr>
          <a:prstGeom prst="rect">
            <a:avLst/>
          </a:prstGeom>
        </p:spPr>
        <p:txBody>
          <a:bodyPr/>
          <a:lstStyle/>
          <a:p>
            <a:pPr/>
            <a:r>
              <a:t>Title Text</a:t>
            </a:r>
          </a:p>
        </p:txBody>
      </p:sp>
      <p:sp>
        <p:nvSpPr>
          <p:cNvPr id="75"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Rectangle 7"/>
          <p:cNvSpPr/>
          <p:nvPr/>
        </p:nvSpPr>
        <p:spPr>
          <a:xfrm>
            <a:off x="0" y="5879803"/>
            <a:ext cx="12192000" cy="978197"/>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p>
        </p:txBody>
      </p:sp>
      <p:pic>
        <p:nvPicPr>
          <p:cNvPr id="77" name="Picture 8" descr="Picture 8"/>
          <p:cNvPicPr>
            <a:picLocks noChangeAspect="1"/>
          </p:cNvPicPr>
          <p:nvPr/>
        </p:nvPicPr>
        <p:blipFill>
          <a:blip r:embed="rId2">
            <a:extLst/>
          </a:blip>
          <a:stretch>
            <a:fillRect/>
          </a:stretch>
        </p:blipFill>
        <p:spPr>
          <a:xfrm>
            <a:off x="838200" y="6032948"/>
            <a:ext cx="3095950" cy="680629"/>
          </a:xfrm>
          <a:prstGeom prst="rect">
            <a:avLst/>
          </a:prstGeom>
          <a:ln w="12700">
            <a:miter lim="400000"/>
          </a:ln>
        </p:spPr>
      </p:pic>
      <p:sp>
        <p:nvSpPr>
          <p:cNvPr id="78" name="Rectangle 9"/>
          <p:cNvSpPr/>
          <p:nvPr/>
        </p:nvSpPr>
        <p:spPr>
          <a:xfrm>
            <a:off x="0" y="0"/>
            <a:ext cx="12192000" cy="136525"/>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p>
        </p:txBody>
      </p:sp>
      <p:pic>
        <p:nvPicPr>
          <p:cNvPr id="79" name="Picture 10" descr="Picture 10"/>
          <p:cNvPicPr>
            <a:picLocks noChangeAspect="1"/>
          </p:cNvPicPr>
          <p:nvPr/>
        </p:nvPicPr>
        <p:blipFill>
          <a:blip r:embed="rId3">
            <a:extLst/>
          </a:blip>
          <a:srcRect l="0" t="1" r="0" b="56521"/>
          <a:stretch>
            <a:fillRect/>
          </a:stretch>
        </p:blipFill>
        <p:spPr>
          <a:xfrm flipH="1">
            <a:off x="8346557" y="4854002"/>
            <a:ext cx="3845443" cy="2003999"/>
          </a:xfrm>
          <a:prstGeom prst="rect">
            <a:avLst/>
          </a:prstGeom>
          <a:ln w="12700">
            <a:miter lim="400000"/>
          </a:ln>
        </p:spPr>
      </p:pic>
      <p:sp>
        <p:nvSpPr>
          <p:cNvPr id="80" name="Slide Number"/>
          <p:cNvSpPr txBox="1"/>
          <p:nvPr>
            <p:ph type="sldNum" sz="quarter" idx="2"/>
          </p:nvPr>
        </p:nvSpPr>
        <p:spPr>
          <a:xfrm>
            <a:off x="11095178" y="6404293"/>
            <a:ext cx="258623" cy="26923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ull screen">
    <p:spTree>
      <p:nvGrpSpPr>
        <p:cNvPr id="1" name=""/>
        <p:cNvGrpSpPr/>
        <p:nvPr/>
      </p:nvGrpSpPr>
      <p:grpSpPr>
        <a:xfrm>
          <a:off x="0" y="0"/>
          <a:ext cx="0" cy="0"/>
          <a:chOff x="0" y="0"/>
          <a:chExt cx="0" cy="0"/>
        </a:xfrm>
      </p:grpSpPr>
      <p:sp>
        <p:nvSpPr>
          <p:cNvPr id="87" name="Title Text"/>
          <p:cNvSpPr txBox="1"/>
          <p:nvPr>
            <p:ph type="title"/>
          </p:nvPr>
        </p:nvSpPr>
        <p:spPr>
          <a:xfrm>
            <a:off x="839787" y="365125"/>
            <a:ext cx="10515601" cy="1325563"/>
          </a:xfrm>
          <a:prstGeom prst="rect">
            <a:avLst/>
          </a:prstGeom>
        </p:spPr>
        <p:txBody>
          <a:bodyPr/>
          <a:lstStyle/>
          <a:p>
            <a:pPr/>
            <a:r>
              <a:t>Title Text</a:t>
            </a:r>
          </a:p>
        </p:txBody>
      </p:sp>
      <p:sp>
        <p:nvSpPr>
          <p:cNvPr id="88" name="Body Level One…"/>
          <p:cNvSpPr txBox="1"/>
          <p:nvPr>
            <p:ph type="body" sz="quarter" idx="1"/>
          </p:nvPr>
        </p:nvSpPr>
        <p:spPr>
          <a:xfrm>
            <a:off x="839787" y="1681163"/>
            <a:ext cx="5157790" cy="823914"/>
          </a:xfrm>
          <a:prstGeom prst="rect">
            <a:avLst/>
          </a:prstGeom>
        </p:spPr>
        <p:txBody>
          <a:bodyPr anchor="b"/>
          <a:lstStyle>
            <a:lvl1pPr marL="0" indent="0">
              <a:buSzTx/>
              <a:buFontTx/>
              <a:buNone/>
              <a:defRPr b="1" sz="2400"/>
            </a:lvl1pPr>
            <a:lvl2pPr marL="0" indent="0">
              <a:buSzTx/>
              <a:buFontTx/>
              <a:buNone/>
              <a:defRPr b="1" sz="2400"/>
            </a:lvl2pPr>
            <a:lvl3pPr marL="0" indent="0">
              <a:buSzTx/>
              <a:buFontTx/>
              <a:buNone/>
              <a:defRPr b="1" sz="2400"/>
            </a:lvl3pPr>
            <a:lvl4pPr marL="0" indent="0">
              <a:buSzTx/>
              <a:buFontTx/>
              <a:buNone/>
              <a:defRPr b="1" sz="2400"/>
            </a:lvl4pPr>
            <a:lvl5pPr marL="0" indent="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89" name="Text Placeholder 4"/>
          <p:cNvSpPr/>
          <p:nvPr>
            <p:ph type="body" sz="quarter" idx="13"/>
          </p:nvPr>
        </p:nvSpPr>
        <p:spPr>
          <a:xfrm>
            <a:off x="6172200" y="1681163"/>
            <a:ext cx="5183188" cy="823914"/>
          </a:xfrm>
          <a:prstGeom prst="rect">
            <a:avLst/>
          </a:prstGeom>
        </p:spPr>
        <p:txBody>
          <a:bodyPr anchor="b"/>
          <a:lstStyle/>
          <a:p>
            <a:pPr>
              <a:defRPr>
                <a:solidFill>
                  <a:srgbClr val="000000"/>
                </a:solidFill>
              </a:defRPr>
            </a:pPr>
          </a:p>
        </p:txBody>
      </p:sp>
      <p:pic>
        <p:nvPicPr>
          <p:cNvPr id="90" name="Picture 10" descr="Picture 10"/>
          <p:cNvPicPr>
            <a:picLocks noChangeAspect="1"/>
          </p:cNvPicPr>
          <p:nvPr/>
        </p:nvPicPr>
        <p:blipFill>
          <a:blip r:embed="rId2">
            <a:extLst/>
          </a:blip>
          <a:stretch>
            <a:fillRect/>
          </a:stretch>
        </p:blipFill>
        <p:spPr>
          <a:xfrm>
            <a:off x="838200" y="6032948"/>
            <a:ext cx="3095950" cy="680629"/>
          </a:xfrm>
          <a:prstGeom prst="rect">
            <a:avLst/>
          </a:prstGeom>
          <a:ln w="12700">
            <a:miter lim="400000"/>
          </a:ln>
        </p:spPr>
      </p:pic>
      <p:sp>
        <p:nvSpPr>
          <p:cNvPr id="91" name="Rectangle 11"/>
          <p:cNvSpPr/>
          <p:nvPr/>
        </p:nvSpPr>
        <p:spPr>
          <a:xfrm>
            <a:off x="0" y="0"/>
            <a:ext cx="12192000" cy="136525"/>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p>
        </p:txBody>
      </p:sp>
      <p:sp>
        <p:nvSpPr>
          <p:cNvPr id="92" name="Rectangle 11"/>
          <p:cNvSpPr/>
          <p:nvPr/>
        </p:nvSpPr>
        <p:spPr>
          <a:xfrm>
            <a:off x="-1" y="6764866"/>
            <a:ext cx="12192003" cy="136527"/>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p>
        </p:txBody>
      </p:sp>
      <p:sp>
        <p:nvSpPr>
          <p:cNvPr id="93" name="Slide Number"/>
          <p:cNvSpPr txBox="1"/>
          <p:nvPr>
            <p:ph type="sldNum" sz="quarter" idx="2"/>
          </p:nvPr>
        </p:nvSpPr>
        <p:spPr>
          <a:xfrm>
            <a:off x="11095178" y="6404293"/>
            <a:ext cx="258623" cy="26923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losing Slide">
    <p:spTree>
      <p:nvGrpSpPr>
        <p:cNvPr id="1" name=""/>
        <p:cNvGrpSpPr/>
        <p:nvPr/>
      </p:nvGrpSpPr>
      <p:grpSpPr>
        <a:xfrm>
          <a:off x="0" y="0"/>
          <a:ext cx="0" cy="0"/>
          <a:chOff x="0" y="0"/>
          <a:chExt cx="0" cy="0"/>
        </a:xfrm>
      </p:grpSpPr>
      <p:sp>
        <p:nvSpPr>
          <p:cNvPr id="100" name="Rectangle 6"/>
          <p:cNvSpPr/>
          <p:nvPr/>
        </p:nvSpPr>
        <p:spPr>
          <a:xfrm>
            <a:off x="0" y="0"/>
            <a:ext cx="12192000" cy="6858000"/>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p>
        </p:txBody>
      </p:sp>
      <p:pic>
        <p:nvPicPr>
          <p:cNvPr id="101" name="Picture 7" descr="Picture 7"/>
          <p:cNvPicPr>
            <a:picLocks noChangeAspect="1"/>
          </p:cNvPicPr>
          <p:nvPr/>
        </p:nvPicPr>
        <p:blipFill>
          <a:blip r:embed="rId2">
            <a:extLst/>
          </a:blip>
          <a:srcRect l="0" t="0" r="0" b="13623"/>
          <a:stretch>
            <a:fillRect/>
          </a:stretch>
        </p:blipFill>
        <p:spPr>
          <a:xfrm flipH="1">
            <a:off x="6533073" y="999332"/>
            <a:ext cx="5658927" cy="5858671"/>
          </a:xfrm>
          <a:prstGeom prst="rect">
            <a:avLst/>
          </a:prstGeom>
          <a:ln w="12700">
            <a:miter lim="400000"/>
          </a:ln>
        </p:spPr>
      </p:pic>
      <p:pic>
        <p:nvPicPr>
          <p:cNvPr id="102" name="Picture 9" descr="Picture 9"/>
          <p:cNvPicPr>
            <a:picLocks noChangeAspect="1"/>
          </p:cNvPicPr>
          <p:nvPr/>
        </p:nvPicPr>
        <p:blipFill>
          <a:blip r:embed="rId3">
            <a:extLst/>
          </a:blip>
          <a:stretch>
            <a:fillRect/>
          </a:stretch>
        </p:blipFill>
        <p:spPr>
          <a:xfrm>
            <a:off x="7235303" y="5108509"/>
            <a:ext cx="4288803" cy="709519"/>
          </a:xfrm>
          <a:prstGeom prst="rect">
            <a:avLst/>
          </a:prstGeom>
          <a:ln w="12700">
            <a:miter lim="400000"/>
          </a:ln>
        </p:spPr>
      </p:pic>
      <p:pic>
        <p:nvPicPr>
          <p:cNvPr id="103" name="Picture 11" descr="Picture 11"/>
          <p:cNvPicPr>
            <a:picLocks noChangeAspect="1"/>
          </p:cNvPicPr>
          <p:nvPr/>
        </p:nvPicPr>
        <p:blipFill>
          <a:blip r:embed="rId4">
            <a:extLst/>
          </a:blip>
          <a:stretch>
            <a:fillRect/>
          </a:stretch>
        </p:blipFill>
        <p:spPr>
          <a:xfrm>
            <a:off x="838200" y="591914"/>
            <a:ext cx="4801047" cy="1055485"/>
          </a:xfrm>
          <a:prstGeom prst="rect">
            <a:avLst/>
          </a:prstGeom>
          <a:ln w="12700">
            <a:miter lim="400000"/>
          </a:ln>
        </p:spPr>
      </p:pic>
      <p:grpSp>
        <p:nvGrpSpPr>
          <p:cNvPr id="106" name="Group 25"/>
          <p:cNvGrpSpPr/>
          <p:nvPr/>
        </p:nvGrpSpPr>
        <p:grpSpPr>
          <a:xfrm>
            <a:off x="838197" y="5052457"/>
            <a:ext cx="4628749" cy="787402"/>
            <a:chOff x="-1" y="0"/>
            <a:chExt cx="4628747" cy="787401"/>
          </a:xfrm>
        </p:grpSpPr>
        <p:sp>
          <p:nvSpPr>
            <p:cNvPr id="104" name="TextBox 10"/>
            <p:cNvSpPr txBox="1"/>
            <p:nvPr/>
          </p:nvSpPr>
          <p:spPr>
            <a:xfrm>
              <a:off x="940148" y="101312"/>
              <a:ext cx="3688599" cy="5867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sz="3200">
                  <a:solidFill>
                    <a:srgbClr val="FFFFFF"/>
                  </a:solidFill>
                </a:defRPr>
              </a:lvl1pPr>
            </a:lstStyle>
            <a:p>
              <a:pPr/>
              <a:r>
                <a:t>@Trial_Forge</a:t>
              </a:r>
            </a:p>
          </p:txBody>
        </p:sp>
        <p:pic>
          <p:nvPicPr>
            <p:cNvPr id="105" name="Picture 14" descr="Picture 14"/>
            <p:cNvPicPr>
              <a:picLocks noChangeAspect="1"/>
            </p:cNvPicPr>
            <p:nvPr/>
          </p:nvPicPr>
          <p:blipFill>
            <a:blip r:embed="rId5">
              <a:extLst/>
            </a:blip>
            <a:stretch>
              <a:fillRect/>
            </a:stretch>
          </p:blipFill>
          <p:spPr>
            <a:xfrm>
              <a:off x="-2" y="0"/>
              <a:ext cx="787403" cy="787402"/>
            </a:xfrm>
            <a:prstGeom prst="rect">
              <a:avLst/>
            </a:prstGeom>
            <a:ln w="12700" cap="flat">
              <a:noFill/>
              <a:miter lim="400000"/>
            </a:ln>
            <a:effectLst/>
          </p:spPr>
        </p:pic>
      </p:grpSp>
      <p:grpSp>
        <p:nvGrpSpPr>
          <p:cNvPr id="109" name="Group 23"/>
          <p:cNvGrpSpPr/>
          <p:nvPr/>
        </p:nvGrpSpPr>
        <p:grpSpPr>
          <a:xfrm>
            <a:off x="838199" y="2567863"/>
            <a:ext cx="4626157" cy="787403"/>
            <a:chOff x="0" y="0"/>
            <a:chExt cx="4626156" cy="787401"/>
          </a:xfrm>
        </p:grpSpPr>
        <p:sp>
          <p:nvSpPr>
            <p:cNvPr id="107" name="TextBox 1"/>
            <p:cNvSpPr txBox="1"/>
            <p:nvPr/>
          </p:nvSpPr>
          <p:spPr>
            <a:xfrm>
              <a:off x="937557" y="101312"/>
              <a:ext cx="3688599" cy="5867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sz="3200">
                  <a:solidFill>
                    <a:srgbClr val="FFFFFF"/>
                  </a:solidFill>
                </a:defRPr>
              </a:lvl1pPr>
            </a:lstStyle>
            <a:p>
              <a:pPr/>
              <a:r>
                <a:t>www.trialforge.org</a:t>
              </a:r>
            </a:p>
          </p:txBody>
        </p:sp>
        <p:pic>
          <p:nvPicPr>
            <p:cNvPr id="108" name="Picture 16" descr="Picture 16"/>
            <p:cNvPicPr>
              <a:picLocks noChangeAspect="1"/>
            </p:cNvPicPr>
            <p:nvPr/>
          </p:nvPicPr>
          <p:blipFill>
            <a:blip r:embed="rId6">
              <a:extLst/>
            </a:blip>
            <a:stretch>
              <a:fillRect/>
            </a:stretch>
          </p:blipFill>
          <p:spPr>
            <a:xfrm>
              <a:off x="-1" y="0"/>
              <a:ext cx="787403" cy="787402"/>
            </a:xfrm>
            <a:prstGeom prst="rect">
              <a:avLst/>
            </a:prstGeom>
            <a:ln w="12700" cap="flat">
              <a:noFill/>
              <a:miter lim="400000"/>
            </a:ln>
            <a:effectLst/>
          </p:spPr>
        </p:pic>
      </p:grpSp>
      <p:grpSp>
        <p:nvGrpSpPr>
          <p:cNvPr id="112" name="Group 22"/>
          <p:cNvGrpSpPr/>
          <p:nvPr/>
        </p:nvGrpSpPr>
        <p:grpSpPr>
          <a:xfrm>
            <a:off x="838199" y="3810160"/>
            <a:ext cx="4626157" cy="787402"/>
            <a:chOff x="0" y="0"/>
            <a:chExt cx="4626156" cy="787401"/>
          </a:xfrm>
        </p:grpSpPr>
        <p:sp>
          <p:nvSpPr>
            <p:cNvPr id="110" name="TextBox 8"/>
            <p:cNvSpPr txBox="1"/>
            <p:nvPr/>
          </p:nvSpPr>
          <p:spPr>
            <a:xfrm>
              <a:off x="937557" y="101312"/>
              <a:ext cx="3688599" cy="5867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sz="3200">
                  <a:solidFill>
                    <a:srgbClr val="FFFFFF"/>
                  </a:solidFill>
                </a:defRPr>
              </a:lvl1pPr>
            </a:lstStyle>
            <a:p>
              <a:pPr/>
              <a:r>
                <a:t>info@trialforge.org</a:t>
              </a:r>
            </a:p>
          </p:txBody>
        </p:sp>
        <p:pic>
          <p:nvPicPr>
            <p:cNvPr id="111" name="Picture 17" descr="Picture 17"/>
            <p:cNvPicPr>
              <a:picLocks noChangeAspect="1"/>
            </p:cNvPicPr>
            <p:nvPr/>
          </p:nvPicPr>
          <p:blipFill>
            <a:blip r:embed="rId7">
              <a:extLst/>
            </a:blip>
            <a:stretch>
              <a:fillRect/>
            </a:stretch>
          </p:blipFill>
          <p:spPr>
            <a:xfrm>
              <a:off x="-1" y="0"/>
              <a:ext cx="787403" cy="787402"/>
            </a:xfrm>
            <a:prstGeom prst="rect">
              <a:avLst/>
            </a:prstGeom>
            <a:ln w="12700" cap="flat">
              <a:noFill/>
              <a:miter lim="400000"/>
            </a:ln>
            <a:effectLst/>
          </p:spPr>
        </p:pic>
      </p:grpSp>
      <p:sp>
        <p:nvSpPr>
          <p:cNvPr id="1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838200" y="1825625"/>
            <a:ext cx="10515600" cy="37352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Rectangle 3"/>
          <p:cNvSpPr/>
          <p:nvPr/>
        </p:nvSpPr>
        <p:spPr>
          <a:xfrm>
            <a:off x="0" y="5879803"/>
            <a:ext cx="12192000" cy="978197"/>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p>
        </p:txBody>
      </p:sp>
      <p:pic>
        <p:nvPicPr>
          <p:cNvPr id="5" name="Picture 4" descr="Picture 4"/>
          <p:cNvPicPr>
            <a:picLocks noChangeAspect="1"/>
          </p:cNvPicPr>
          <p:nvPr/>
        </p:nvPicPr>
        <p:blipFill>
          <a:blip r:embed="rId2">
            <a:extLst/>
          </a:blip>
          <a:stretch>
            <a:fillRect/>
          </a:stretch>
        </p:blipFill>
        <p:spPr>
          <a:xfrm>
            <a:off x="838200" y="6032948"/>
            <a:ext cx="3095950" cy="680629"/>
          </a:xfrm>
          <a:prstGeom prst="rect">
            <a:avLst/>
          </a:prstGeom>
          <a:ln w="12700">
            <a:miter lim="400000"/>
          </a:ln>
        </p:spPr>
      </p:pic>
      <p:sp>
        <p:nvSpPr>
          <p:cNvPr id="6" name="Rectangle 5"/>
          <p:cNvSpPr/>
          <p:nvPr/>
        </p:nvSpPr>
        <p:spPr>
          <a:xfrm>
            <a:off x="0" y="0"/>
            <a:ext cx="12192000" cy="136525"/>
          </a:xfrm>
          <a:prstGeom prst="rect">
            <a:avLst/>
          </a:prstGeom>
          <a:gradFill>
            <a:gsLst>
              <a:gs pos="0">
                <a:srgbClr val="442550"/>
              </a:gs>
              <a:gs pos="50000">
                <a:srgbClr val="623674"/>
              </a:gs>
              <a:gs pos="100000">
                <a:srgbClr val="75408B"/>
              </a:gs>
            </a:gsLst>
            <a:lin ang="2700000"/>
          </a:gradFill>
          <a:ln w="12700">
            <a:solidFill>
              <a:srgbClr val="32538F"/>
            </a:solidFill>
            <a:miter/>
          </a:ln>
        </p:spPr>
        <p:txBody>
          <a:bodyPr lIns="45718" tIns="45718" rIns="45718" bIns="45718" anchor="ctr"/>
          <a:lstStyle/>
          <a:p>
            <a:pPr algn="ctr">
              <a:defRPr>
                <a:solidFill>
                  <a:srgbClr val="FFFFFF"/>
                </a:solidFill>
              </a:defRPr>
            </a:pPr>
          </a:p>
        </p:txBody>
      </p:sp>
      <p:pic>
        <p:nvPicPr>
          <p:cNvPr id="7" name="Picture 6" descr="Picture 6"/>
          <p:cNvPicPr>
            <a:picLocks noChangeAspect="1"/>
          </p:cNvPicPr>
          <p:nvPr/>
        </p:nvPicPr>
        <p:blipFill>
          <a:blip r:embed="rId3">
            <a:extLst/>
          </a:blip>
          <a:srcRect l="0" t="1" r="0" b="56521"/>
          <a:stretch>
            <a:fillRect/>
          </a:stretch>
        </p:blipFill>
        <p:spPr>
          <a:xfrm flipH="1">
            <a:off x="8346557" y="4854002"/>
            <a:ext cx="3845443" cy="2003999"/>
          </a:xfrm>
          <a:prstGeom prst="rect">
            <a:avLst/>
          </a:prstGeom>
          <a:ln w="12700">
            <a:miter lim="400000"/>
          </a:ln>
        </p:spPr>
      </p:pic>
      <p:sp>
        <p:nvSpPr>
          <p:cNvPr id="8" name="Slide Number"/>
          <p:cNvSpPr txBox="1"/>
          <p:nvPr>
            <p:ph type="sldNum" sz="quarter" idx="2"/>
          </p:nvPr>
        </p:nvSpPr>
        <p:spPr>
          <a:xfrm>
            <a:off x="8478978" y="6221731"/>
            <a:ext cx="258623" cy="269239"/>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734586"/>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734586"/>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734586"/>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734586"/>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734586"/>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734586"/>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734586"/>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734586"/>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734586"/>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734586"/>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734586"/>
          </a:solidFill>
          <a:uFillTx/>
          <a:latin typeface="+mj-lt"/>
          <a:ea typeface="+mj-ea"/>
          <a:cs typeface="+mj-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734586"/>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734586"/>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734586"/>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734586"/>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734586"/>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734586"/>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734586"/>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3.abdn.ac.uk/hsru/ESP2/" TargetMode="External"/></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3.abdn.ac.uk/hsru/ESP2/" TargetMode="External"/><Relationship Id="rId3" Type="http://schemas.openxmlformats.org/officeDocument/2006/relationships/hyperlink" Target="mailto:ESP2@abdn.ac.uk" TargetMode="External"/><Relationship Id="rId4" Type="http://schemas.openxmlformats.org/officeDocument/2006/relationships/image" Target="../media/image8.png"/><Relationship Id="rId5" Type="http://schemas.openxmlformats.org/officeDocument/2006/relationships/image" Target="../media/image9.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SWATs 101: why they are important, what we’ve learnt, which are priorities and how to make them easier"/>
          <p:cNvSpPr txBox="1"/>
          <p:nvPr>
            <p:ph type="title"/>
          </p:nvPr>
        </p:nvSpPr>
        <p:spPr>
          <a:xfrm>
            <a:off x="838200" y="1122362"/>
            <a:ext cx="9756339" cy="2387601"/>
          </a:xfrm>
          <a:prstGeom prst="rect">
            <a:avLst/>
          </a:prstGeom>
        </p:spPr>
        <p:txBody>
          <a:bodyPr anchor="t"/>
          <a:lstStyle/>
          <a:p>
            <a:pPr defTabSz="543153">
              <a:defRPr sz="4356">
                <a:latin typeface="Open Sans"/>
                <a:ea typeface="Open Sans"/>
                <a:cs typeface="Open Sans"/>
                <a:sym typeface="Open Sans"/>
              </a:defRPr>
            </a:pPr>
            <a:r>
              <a:t>Estimating Site Performance 2 – ESP2</a:t>
            </a:r>
          </a:p>
          <a:p>
            <a:pPr defTabSz="543153">
              <a:defRPr sz="4356">
                <a:latin typeface="Open Sans"/>
                <a:ea typeface="Open Sans"/>
                <a:cs typeface="Open Sans"/>
                <a:sym typeface="Open Sans"/>
              </a:defRPr>
            </a:pPr>
          </a:p>
          <a:p>
            <a:pPr defTabSz="543153">
              <a:defRPr sz="4356">
                <a:latin typeface="Open Sans"/>
                <a:ea typeface="Open Sans"/>
                <a:cs typeface="Open Sans"/>
                <a:sym typeface="Open Sans"/>
              </a:defRPr>
            </a:pPr>
            <a:r>
              <a:t>Key facts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Why bother?"/>
          <p:cNvSpPr txBox="1"/>
          <p:nvPr>
            <p:ph type="title"/>
          </p:nvPr>
        </p:nvSpPr>
        <p:spPr>
          <a:prstGeom prst="rect">
            <a:avLst/>
          </a:prstGeom>
        </p:spPr>
        <p:txBody>
          <a:bodyPr/>
          <a:lstStyle>
            <a:lvl1pPr>
              <a:defRPr>
                <a:latin typeface="Open Sans"/>
                <a:ea typeface="Open Sans"/>
                <a:cs typeface="Open Sans"/>
                <a:sym typeface="Open Sans"/>
              </a:defRPr>
            </a:lvl1pPr>
          </a:lstStyle>
          <a:p>
            <a:pPr/>
            <a:r>
              <a:t>What is ESP2 doing?</a:t>
            </a:r>
          </a:p>
        </p:txBody>
      </p:sp>
      <p:sp>
        <p:nvSpPr>
          <p:cNvPr id="125" name="‘There is a peculiar paradox that exists in trial execution - we perform clinical trials to generate evidence to improve patient outcomes; however, we conduct clinical trials like anecdotal medicine.’*"/>
          <p:cNvSpPr txBox="1"/>
          <p:nvPr>
            <p:ph type="body" sz="half" idx="1"/>
          </p:nvPr>
        </p:nvSpPr>
        <p:spPr>
          <a:xfrm>
            <a:off x="838200" y="1825625"/>
            <a:ext cx="10515600" cy="2524575"/>
          </a:xfrm>
          <a:prstGeom prst="rect">
            <a:avLst/>
          </a:prstGeom>
        </p:spPr>
        <p:txBody>
          <a:bodyPr/>
          <a:lstStyle>
            <a:lvl1pPr marL="0" indent="0" defTabSz="832103">
              <a:spcBef>
                <a:spcPts val="900"/>
              </a:spcBef>
              <a:buSzTx/>
              <a:buNone/>
              <a:defRPr sz="2500">
                <a:latin typeface="Open Sans"/>
                <a:ea typeface="Open Sans"/>
                <a:cs typeface="Open Sans"/>
                <a:sym typeface="Open Sans"/>
              </a:defRPr>
            </a:lvl1pPr>
          </a:lstStyle>
          <a:p>
            <a:pPr/>
            <a:r>
              <a:t>ESP2 aims to test a tool that might identify which sites are likely to fail to recruit as planned. It asks trial managers and anyone else responsible for opening trial recruitment sites to make predictions about site recruitment after considering eight ‘red flags’ identified in a pilot study.*  </a:t>
            </a:r>
          </a:p>
        </p:txBody>
      </p:sp>
      <p:sp>
        <p:nvSpPr>
          <p:cNvPr id="126" name="*Monica Shah in ‘Site selection in global clinical trials in patients hospitalized for heart failure: perceived problems and potential solutions’. Heart Failure Review 2014; 19:135-52."/>
          <p:cNvSpPr txBox="1"/>
          <p:nvPr/>
        </p:nvSpPr>
        <p:spPr>
          <a:xfrm>
            <a:off x="848662" y="5070923"/>
            <a:ext cx="8936396" cy="370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spcBef>
                <a:spcPts val="1000"/>
              </a:spcBef>
              <a:defRPr sz="1600">
                <a:solidFill>
                  <a:srgbClr val="734586"/>
                </a:solidFill>
                <a:latin typeface="Open Sans"/>
                <a:ea typeface="Open Sans"/>
                <a:cs typeface="Open Sans"/>
                <a:sym typeface="Open Sans"/>
              </a:defRPr>
            </a:lvl1pPr>
          </a:lstStyle>
          <a:p>
            <a:pPr/>
            <a:r>
              <a:t>* See https://trialsjournal.biomedcentral.com/articles/10.1186/ s13063-019-3287-6.</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Why bother?"/>
          <p:cNvSpPr txBox="1"/>
          <p:nvPr>
            <p:ph type="title"/>
          </p:nvPr>
        </p:nvSpPr>
        <p:spPr>
          <a:prstGeom prst="rect">
            <a:avLst/>
          </a:prstGeom>
        </p:spPr>
        <p:txBody>
          <a:bodyPr/>
          <a:lstStyle>
            <a:lvl1pPr>
              <a:defRPr>
                <a:latin typeface="Open Sans"/>
                <a:ea typeface="Open Sans"/>
                <a:cs typeface="Open Sans"/>
                <a:sym typeface="Open Sans"/>
              </a:defRPr>
            </a:lvl1pPr>
          </a:lstStyle>
          <a:p>
            <a:pPr/>
            <a:r>
              <a:t>What are the red flags?</a:t>
            </a:r>
          </a:p>
        </p:txBody>
      </p:sp>
      <p:sp>
        <p:nvSpPr>
          <p:cNvPr id="129" name="Previous poor site performance…"/>
          <p:cNvSpPr txBox="1"/>
          <p:nvPr/>
        </p:nvSpPr>
        <p:spPr>
          <a:xfrm>
            <a:off x="838200" y="1828800"/>
            <a:ext cx="7829410" cy="444245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marL="355600" indent="-355600" defTabSz="832103">
              <a:lnSpc>
                <a:spcPct val="90000"/>
              </a:lnSpc>
              <a:spcBef>
                <a:spcPts val="900"/>
              </a:spcBef>
              <a:buSzPct val="100000"/>
              <a:buFont typeface="Arial"/>
              <a:buAutoNum type="arabicPeriod" startAt="1"/>
              <a:defRPr sz="2400">
                <a:solidFill>
                  <a:srgbClr val="734586"/>
                </a:solidFill>
                <a:latin typeface="Open Sans"/>
                <a:ea typeface="Open Sans"/>
                <a:cs typeface="Open Sans"/>
                <a:sym typeface="Open Sans"/>
              </a:defRPr>
            </a:pPr>
            <a:r>
              <a:t>Previous poor site performance</a:t>
            </a:r>
          </a:p>
          <a:p>
            <a:pPr marL="355600" indent="-355600" defTabSz="832103">
              <a:lnSpc>
                <a:spcPct val="90000"/>
              </a:lnSpc>
              <a:spcBef>
                <a:spcPts val="900"/>
              </a:spcBef>
              <a:buSzPct val="100000"/>
              <a:buFont typeface="Arial"/>
              <a:buAutoNum type="arabicPeriod" startAt="1"/>
              <a:defRPr sz="2400">
                <a:solidFill>
                  <a:srgbClr val="734586"/>
                </a:solidFill>
                <a:latin typeface="Open Sans"/>
                <a:ea typeface="Open Sans"/>
                <a:cs typeface="Open Sans"/>
                <a:sym typeface="Open Sans"/>
              </a:defRPr>
            </a:pPr>
            <a:r>
              <a:t>Slow approvals process</a:t>
            </a:r>
          </a:p>
          <a:p>
            <a:pPr marL="355600" indent="-355600" defTabSz="832103">
              <a:lnSpc>
                <a:spcPct val="90000"/>
              </a:lnSpc>
              <a:spcBef>
                <a:spcPts val="900"/>
              </a:spcBef>
              <a:buSzPct val="100000"/>
              <a:buFont typeface="Arial"/>
              <a:buAutoNum type="arabicPeriod" startAt="1"/>
              <a:defRPr sz="2400">
                <a:solidFill>
                  <a:srgbClr val="734586"/>
                </a:solidFill>
                <a:latin typeface="Open Sans"/>
                <a:ea typeface="Open Sans"/>
                <a:cs typeface="Open Sans"/>
                <a:sym typeface="Open Sans"/>
              </a:defRPr>
            </a:pPr>
            <a:r>
              <a:t>Strong staff/patient preferences</a:t>
            </a:r>
          </a:p>
          <a:p>
            <a:pPr marL="355600" indent="-355600" defTabSz="832103">
              <a:lnSpc>
                <a:spcPct val="90000"/>
              </a:lnSpc>
              <a:spcBef>
                <a:spcPts val="900"/>
              </a:spcBef>
              <a:buSzPct val="100000"/>
              <a:buFont typeface="Arial"/>
              <a:buAutoNum type="arabicPeriod" startAt="1"/>
              <a:defRPr sz="2400">
                <a:solidFill>
                  <a:srgbClr val="734586"/>
                </a:solidFill>
                <a:latin typeface="Open Sans"/>
                <a:ea typeface="Open Sans"/>
                <a:cs typeface="Open Sans"/>
                <a:sym typeface="Open Sans"/>
              </a:defRPr>
            </a:pPr>
            <a:r>
              <a:t>The site recruitment target</a:t>
            </a:r>
          </a:p>
          <a:p>
            <a:pPr marL="355600" indent="-355600" defTabSz="832103">
              <a:lnSpc>
                <a:spcPct val="90000"/>
              </a:lnSpc>
              <a:spcBef>
                <a:spcPts val="900"/>
              </a:spcBef>
              <a:buSzPct val="100000"/>
              <a:buFont typeface="Arial"/>
              <a:buAutoNum type="arabicPeriod" startAt="1"/>
              <a:defRPr sz="2400">
                <a:solidFill>
                  <a:srgbClr val="734586"/>
                </a:solidFill>
                <a:latin typeface="Open Sans"/>
                <a:ea typeface="Open Sans"/>
                <a:cs typeface="Open Sans"/>
                <a:sym typeface="Open Sans"/>
              </a:defRPr>
            </a:pPr>
            <a:r>
              <a:t>The trial protocol and its implementation at the site</a:t>
            </a:r>
          </a:p>
          <a:p>
            <a:pPr marL="355600" indent="-355600" defTabSz="832103">
              <a:lnSpc>
                <a:spcPct val="90000"/>
              </a:lnSpc>
              <a:spcBef>
                <a:spcPts val="900"/>
              </a:spcBef>
              <a:buSzPct val="100000"/>
              <a:buFont typeface="Arial"/>
              <a:buAutoNum type="arabicPeriod" startAt="1"/>
              <a:defRPr sz="2400">
                <a:solidFill>
                  <a:srgbClr val="734586"/>
                </a:solidFill>
                <a:latin typeface="Open Sans"/>
                <a:ea typeface="Open Sans"/>
                <a:cs typeface="Open Sans"/>
                <a:sym typeface="Open Sans"/>
              </a:defRPr>
            </a:pPr>
            <a:r>
              <a:t>Lack of staff engagement</a:t>
            </a:r>
          </a:p>
          <a:p>
            <a:pPr marL="355600" indent="-355600" defTabSz="832103">
              <a:lnSpc>
                <a:spcPct val="90000"/>
              </a:lnSpc>
              <a:spcBef>
                <a:spcPts val="900"/>
              </a:spcBef>
              <a:buSzPct val="100000"/>
              <a:buFont typeface="Arial"/>
              <a:buAutoNum type="arabicPeriod" startAt="1"/>
              <a:defRPr sz="2400">
                <a:solidFill>
                  <a:srgbClr val="734586"/>
                </a:solidFill>
                <a:latin typeface="Open Sans"/>
                <a:ea typeface="Open Sans"/>
                <a:cs typeface="Open Sans"/>
                <a:sym typeface="Open Sans"/>
              </a:defRPr>
            </a:pPr>
            <a:r>
              <a:t>Lack of research experience among site staff</a:t>
            </a:r>
          </a:p>
          <a:p>
            <a:pPr marL="355600" indent="-355600" defTabSz="832103">
              <a:lnSpc>
                <a:spcPct val="90000"/>
              </a:lnSpc>
              <a:spcBef>
                <a:spcPts val="900"/>
              </a:spcBef>
              <a:buSzPct val="100000"/>
              <a:buFont typeface="Arial"/>
              <a:buAutoNum type="arabicPeriod" startAt="1"/>
              <a:defRPr sz="2400">
                <a:solidFill>
                  <a:srgbClr val="734586"/>
                </a:solidFill>
                <a:latin typeface="Open Sans"/>
                <a:ea typeface="Open Sans"/>
                <a:cs typeface="Open Sans"/>
                <a:sym typeface="Open Sans"/>
              </a:defRPr>
            </a:pPr>
            <a:r>
              <a:t>Busy site staff. </a:t>
            </a:r>
          </a:p>
          <a:p>
            <a:pPr defTabSz="832103">
              <a:lnSpc>
                <a:spcPct val="90000"/>
              </a:lnSpc>
              <a:spcBef>
                <a:spcPts val="900"/>
              </a:spcBef>
              <a:buFont typeface="Arial"/>
              <a:defRPr sz="2400">
                <a:solidFill>
                  <a:srgbClr val="734586"/>
                </a:solidFill>
                <a:latin typeface="Open Sans"/>
                <a:ea typeface="Open Sans"/>
                <a:cs typeface="Open Sans"/>
                <a:sym typeface="Open Sans"/>
              </a:defRPr>
            </a:pPr>
            <a:r>
              <a:t>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Why bother?"/>
          <p:cNvSpPr txBox="1"/>
          <p:nvPr>
            <p:ph type="title"/>
          </p:nvPr>
        </p:nvSpPr>
        <p:spPr>
          <a:prstGeom prst="rect">
            <a:avLst/>
          </a:prstGeom>
        </p:spPr>
        <p:txBody>
          <a:bodyPr/>
          <a:lstStyle>
            <a:lvl1pPr>
              <a:defRPr>
                <a:latin typeface="Open Sans"/>
                <a:ea typeface="Open Sans"/>
                <a:cs typeface="Open Sans"/>
                <a:sym typeface="Open Sans"/>
              </a:defRPr>
            </a:lvl1pPr>
          </a:lstStyle>
          <a:p>
            <a:pPr/>
            <a:r>
              <a:t>Who can take part?</a:t>
            </a:r>
          </a:p>
        </p:txBody>
      </p:sp>
      <p:sp>
        <p:nvSpPr>
          <p:cNvPr id="132" name="You are responsible for setting up trial recruitment sites and carrying out site initiation training with site staff.…"/>
          <p:cNvSpPr txBox="1"/>
          <p:nvPr/>
        </p:nvSpPr>
        <p:spPr>
          <a:xfrm>
            <a:off x="838200" y="1828800"/>
            <a:ext cx="10515600" cy="409955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55600" indent="-355600" defTabSz="832103">
              <a:lnSpc>
                <a:spcPct val="90000"/>
              </a:lnSpc>
              <a:spcBef>
                <a:spcPts val="900"/>
              </a:spcBef>
              <a:buSzPct val="100000"/>
              <a:buFont typeface="Arial"/>
              <a:buAutoNum type="arabicPeriod" startAt="1"/>
              <a:defRPr sz="2400">
                <a:solidFill>
                  <a:srgbClr val="734586"/>
                </a:solidFill>
                <a:latin typeface="Open Sans"/>
                <a:ea typeface="Open Sans"/>
                <a:cs typeface="Open Sans"/>
                <a:sym typeface="Open Sans"/>
              </a:defRPr>
            </a:pPr>
            <a:r>
              <a:t>You are responsible for setting up trial recruitment sites and carrying out site initiation training with site staff.</a:t>
            </a:r>
          </a:p>
          <a:p>
            <a:pPr marL="355600" indent="-355600" defTabSz="832103">
              <a:lnSpc>
                <a:spcPct val="90000"/>
              </a:lnSpc>
              <a:spcBef>
                <a:spcPts val="900"/>
              </a:spcBef>
              <a:buSzPct val="100000"/>
              <a:buFont typeface="Arial"/>
              <a:buAutoNum type="arabicPeriod" startAt="1"/>
              <a:defRPr sz="2400">
                <a:solidFill>
                  <a:srgbClr val="734586"/>
                </a:solidFill>
                <a:latin typeface="Open Sans"/>
                <a:ea typeface="Open Sans"/>
                <a:cs typeface="Open Sans"/>
                <a:sym typeface="Open Sans"/>
              </a:defRPr>
            </a:pPr>
            <a:r>
              <a:t>Your trial is currently opening new recruitment sites.</a:t>
            </a:r>
          </a:p>
          <a:p>
            <a:pPr marL="355600" indent="-355600" defTabSz="832103">
              <a:lnSpc>
                <a:spcPct val="90000"/>
              </a:lnSpc>
              <a:spcBef>
                <a:spcPts val="900"/>
              </a:spcBef>
              <a:buSzPct val="100000"/>
              <a:buFont typeface="Arial"/>
              <a:buAutoNum type="arabicPeriod" startAt="1"/>
              <a:defRPr sz="2400">
                <a:solidFill>
                  <a:srgbClr val="734586"/>
                </a:solidFill>
                <a:latin typeface="Open Sans"/>
                <a:ea typeface="Open Sans"/>
                <a:cs typeface="Open Sans"/>
                <a:sym typeface="Open Sans"/>
              </a:defRPr>
            </a:pPr>
            <a:r>
              <a:t>Your trial is testing one or more interventions. Your trial can be randomised or non-randomised but cannot be cluster randomised.</a:t>
            </a:r>
          </a:p>
          <a:p>
            <a:pPr marL="355600" indent="-355600" defTabSz="832103">
              <a:lnSpc>
                <a:spcPct val="90000"/>
              </a:lnSpc>
              <a:spcBef>
                <a:spcPts val="900"/>
              </a:spcBef>
              <a:buSzPct val="100000"/>
              <a:buFont typeface="Arial"/>
              <a:buAutoNum type="arabicPeriod" startAt="1"/>
              <a:defRPr sz="2400">
                <a:solidFill>
                  <a:srgbClr val="734586"/>
                </a:solidFill>
                <a:latin typeface="Open Sans"/>
                <a:ea typeface="Open Sans"/>
                <a:cs typeface="Open Sans"/>
                <a:sym typeface="Open Sans"/>
              </a:defRPr>
            </a:pPr>
            <a:r>
              <a:t>You and your trial recruitment sites can be anywhere in the world.</a:t>
            </a:r>
          </a:p>
          <a:p>
            <a:pPr marL="355600" indent="-355600" defTabSz="832103">
              <a:lnSpc>
                <a:spcPct val="90000"/>
              </a:lnSpc>
              <a:spcBef>
                <a:spcPts val="900"/>
              </a:spcBef>
              <a:buSzPct val="100000"/>
              <a:buFont typeface="Arial"/>
              <a:buAutoNum type="arabicPeriod" startAt="1"/>
              <a:defRPr sz="2400">
                <a:solidFill>
                  <a:srgbClr val="734586"/>
                </a:solidFill>
                <a:latin typeface="Open Sans"/>
                <a:ea typeface="Open Sans"/>
                <a:cs typeface="Open Sans"/>
                <a:sym typeface="Open Sans"/>
              </a:defRPr>
            </a:pPr>
            <a:r>
              <a:t>You are willing to make at least 1 prediction. There is no limit to the number of predictions you can make.</a:t>
            </a:r>
          </a:p>
          <a:p>
            <a:pPr defTabSz="832103">
              <a:lnSpc>
                <a:spcPct val="90000"/>
              </a:lnSpc>
              <a:spcBef>
                <a:spcPts val="900"/>
              </a:spcBef>
              <a:buFont typeface="Arial"/>
              <a:defRPr sz="2400">
                <a:solidFill>
                  <a:srgbClr val="734586"/>
                </a:solidFill>
                <a:latin typeface="Open Sans"/>
                <a:ea typeface="Open Sans"/>
                <a:cs typeface="Open Sans"/>
                <a:sym typeface="Open Sans"/>
              </a:defRPr>
            </a:pPr>
            <a:r>
              <a:t>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Register at https://w3.abdn.ac.uk/hsru/ESP2/…"/>
          <p:cNvSpPr txBox="1"/>
          <p:nvPr/>
        </p:nvSpPr>
        <p:spPr>
          <a:xfrm>
            <a:off x="838200" y="1828800"/>
            <a:ext cx="10515600" cy="311657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55600" indent="-355600" defTabSz="832103">
              <a:lnSpc>
                <a:spcPct val="90000"/>
              </a:lnSpc>
              <a:spcBef>
                <a:spcPts val="900"/>
              </a:spcBef>
              <a:buSzPct val="100000"/>
              <a:buFont typeface="Arial"/>
              <a:buAutoNum type="arabicPeriod" startAt="1"/>
              <a:defRPr sz="2400">
                <a:solidFill>
                  <a:srgbClr val="734586"/>
                </a:solidFill>
                <a:latin typeface="Open Sans"/>
                <a:ea typeface="Open Sans"/>
                <a:cs typeface="Open Sans"/>
                <a:sym typeface="Open Sans"/>
              </a:defRPr>
            </a:pPr>
            <a:r>
              <a:t>Register at </a:t>
            </a:r>
            <a:r>
              <a:rPr u="sng">
                <a:solidFill>
                  <a:srgbClr val="0000FF"/>
                </a:solidFill>
                <a:uFill>
                  <a:solidFill>
                    <a:srgbClr val="0000FF"/>
                  </a:solidFill>
                </a:uFill>
                <a:hlinkClick r:id="rId2" invalidUrl="" action="" tgtFrame="" tooltip="" history="1" highlightClick="0" endSnd="0"/>
              </a:rPr>
              <a:t>https://w3.abdn.ac.uk/hsru/ESP2/</a:t>
            </a:r>
          </a:p>
          <a:p>
            <a:pPr marL="355600" indent="-355600" defTabSz="832103">
              <a:lnSpc>
                <a:spcPct val="90000"/>
              </a:lnSpc>
              <a:spcBef>
                <a:spcPts val="900"/>
              </a:spcBef>
              <a:buSzPct val="100000"/>
              <a:buFont typeface="Arial"/>
              <a:buAutoNum type="arabicPeriod" startAt="1"/>
              <a:defRPr sz="2400">
                <a:solidFill>
                  <a:srgbClr val="734586"/>
                </a:solidFill>
                <a:latin typeface="Open Sans"/>
                <a:ea typeface="Open Sans"/>
                <a:cs typeface="Open Sans"/>
                <a:sym typeface="Open Sans"/>
              </a:defRPr>
            </a:pPr>
            <a:r>
              <a:t>Make a recruitment prediction on this website as soon as possible after completing site initiation training.</a:t>
            </a:r>
          </a:p>
          <a:p>
            <a:pPr marL="355600" indent="-355600" defTabSz="832103">
              <a:lnSpc>
                <a:spcPct val="90000"/>
              </a:lnSpc>
              <a:spcBef>
                <a:spcPts val="900"/>
              </a:spcBef>
              <a:buSzPct val="100000"/>
              <a:buFont typeface="Arial"/>
              <a:buAutoNum type="arabicPeriod" startAt="1"/>
              <a:defRPr sz="2400">
                <a:solidFill>
                  <a:srgbClr val="734586"/>
                </a:solidFill>
                <a:latin typeface="Open Sans"/>
                <a:ea typeface="Open Sans"/>
                <a:cs typeface="Open Sans"/>
                <a:sym typeface="Open Sans"/>
              </a:defRPr>
            </a:pPr>
            <a:r>
              <a:t>The ESP2 team will be in contact 6 months later and then again 12 months later to see how recruitment actually went at each site for which you made a prediction.</a:t>
            </a:r>
          </a:p>
          <a:p>
            <a:pPr defTabSz="832103">
              <a:lnSpc>
                <a:spcPct val="90000"/>
              </a:lnSpc>
              <a:spcBef>
                <a:spcPts val="900"/>
              </a:spcBef>
              <a:buFont typeface="Arial"/>
              <a:defRPr sz="2400">
                <a:solidFill>
                  <a:srgbClr val="734586"/>
                </a:solidFill>
                <a:latin typeface="Open Sans"/>
                <a:ea typeface="Open Sans"/>
                <a:cs typeface="Open Sans"/>
                <a:sym typeface="Open Sans"/>
              </a:defRPr>
            </a:pPr>
            <a:r>
              <a:t> </a:t>
            </a:r>
          </a:p>
        </p:txBody>
      </p:sp>
      <p:sp>
        <p:nvSpPr>
          <p:cNvPr id="135" name="Why bother?"/>
          <p:cNvSpPr txBox="1"/>
          <p:nvPr>
            <p:ph type="title"/>
          </p:nvPr>
        </p:nvSpPr>
        <p:spPr>
          <a:prstGeom prst="rect">
            <a:avLst/>
          </a:prstGeom>
        </p:spPr>
        <p:txBody>
          <a:bodyPr/>
          <a:lstStyle>
            <a:lvl1pPr>
              <a:defRPr>
                <a:latin typeface="Open Sans"/>
                <a:ea typeface="Open Sans"/>
                <a:cs typeface="Open Sans"/>
                <a:sym typeface="Open Sans"/>
              </a:defRPr>
            </a:lvl1pPr>
          </a:lstStyle>
          <a:p>
            <a:pPr/>
            <a:r>
              <a:t>What do you have to do?</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What is a SWAT?"/>
          <p:cNvSpPr txBox="1"/>
          <p:nvPr>
            <p:ph type="title"/>
          </p:nvPr>
        </p:nvSpPr>
        <p:spPr>
          <a:prstGeom prst="rect">
            <a:avLst/>
          </a:prstGeom>
        </p:spPr>
        <p:txBody>
          <a:bodyPr/>
          <a:lstStyle>
            <a:lvl1pPr>
              <a:defRPr>
                <a:latin typeface="Open Sans"/>
                <a:ea typeface="Open Sans"/>
                <a:cs typeface="Open Sans"/>
                <a:sym typeface="Open Sans"/>
              </a:defRPr>
            </a:lvl1pPr>
          </a:lstStyle>
          <a:p>
            <a:pPr/>
            <a:r>
              <a:t>Where can you get more information?</a:t>
            </a:r>
          </a:p>
        </p:txBody>
      </p:sp>
      <p:sp>
        <p:nvSpPr>
          <p:cNvPr id="138" name="https://w3.abdn.ac.uk/hsru/ESP2/…"/>
          <p:cNvSpPr txBox="1"/>
          <p:nvPr/>
        </p:nvSpPr>
        <p:spPr>
          <a:xfrm>
            <a:off x="838200" y="1828800"/>
            <a:ext cx="10515600" cy="198500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55600" indent="-355600" defTabSz="832103">
              <a:lnSpc>
                <a:spcPct val="90000"/>
              </a:lnSpc>
              <a:spcBef>
                <a:spcPts val="900"/>
              </a:spcBef>
              <a:buSzPct val="100000"/>
              <a:buFont typeface="Arial"/>
              <a:buAutoNum type="arabicPeriod" startAt="1"/>
              <a:defRPr sz="2400">
                <a:solidFill>
                  <a:srgbClr val="734586"/>
                </a:solidFill>
                <a:latin typeface="Open Sans"/>
                <a:ea typeface="Open Sans"/>
                <a:cs typeface="Open Sans"/>
                <a:sym typeface="Open Sans"/>
              </a:defRPr>
            </a:pPr>
            <a:r>
              <a:rPr u="sng">
                <a:solidFill>
                  <a:srgbClr val="0000FF"/>
                </a:solidFill>
                <a:uFill>
                  <a:solidFill>
                    <a:srgbClr val="0000FF"/>
                  </a:solidFill>
                </a:uFill>
                <a:hlinkClick r:id="rId2" invalidUrl="" action="" tgtFrame="" tooltip="" history="1" highlightClick="0" endSnd="0"/>
              </a:rPr>
              <a:t>https://w3.abdn.ac.uk/hsru/ESP2/</a:t>
            </a:r>
          </a:p>
          <a:p>
            <a:pPr marL="355600" indent="-355600" defTabSz="832103">
              <a:lnSpc>
                <a:spcPct val="90000"/>
              </a:lnSpc>
              <a:spcBef>
                <a:spcPts val="900"/>
              </a:spcBef>
              <a:buSzPct val="100000"/>
              <a:buFont typeface="Arial"/>
              <a:buAutoNum type="arabicPeriod" startAt="1"/>
              <a:defRPr sz="2400">
                <a:solidFill>
                  <a:srgbClr val="734586"/>
                </a:solidFill>
                <a:latin typeface="Open Sans"/>
                <a:ea typeface="Open Sans"/>
                <a:cs typeface="Open Sans"/>
                <a:sym typeface="Open Sans"/>
              </a:defRPr>
            </a:pPr>
            <a:r>
              <a:rPr u="sng">
                <a:solidFill>
                  <a:srgbClr val="0000FF"/>
                </a:solidFill>
                <a:uFill>
                  <a:solidFill>
                    <a:srgbClr val="0000FF"/>
                  </a:solidFill>
                </a:uFill>
                <a:hlinkClick r:id="rId3" invalidUrl="" action="" tgtFrame="" tooltip="" history="1" highlightClick="0" endSnd="0"/>
              </a:rPr>
              <a:t>ESP2@abdn.ac.uk</a:t>
            </a:r>
          </a:p>
          <a:p>
            <a:pPr defTabSz="832103">
              <a:lnSpc>
                <a:spcPct val="90000"/>
              </a:lnSpc>
              <a:spcBef>
                <a:spcPts val="900"/>
              </a:spcBef>
              <a:defRPr sz="2400">
                <a:solidFill>
                  <a:srgbClr val="734586"/>
                </a:solidFill>
                <a:latin typeface="Open Sans"/>
                <a:ea typeface="Open Sans"/>
                <a:cs typeface="Open Sans"/>
                <a:sym typeface="Open Sans"/>
              </a:defRPr>
            </a:pPr>
          </a:p>
          <a:p>
            <a:pPr defTabSz="832103">
              <a:lnSpc>
                <a:spcPct val="90000"/>
              </a:lnSpc>
              <a:spcBef>
                <a:spcPts val="900"/>
              </a:spcBef>
              <a:buFont typeface="Arial"/>
              <a:defRPr sz="2400">
                <a:solidFill>
                  <a:srgbClr val="734586"/>
                </a:solidFill>
                <a:latin typeface="Open Sans"/>
                <a:ea typeface="Open Sans"/>
                <a:cs typeface="Open Sans"/>
                <a:sym typeface="Open Sans"/>
              </a:defRPr>
            </a:pPr>
            <a:r>
              <a:t> </a:t>
            </a:r>
          </a:p>
        </p:txBody>
      </p:sp>
      <p:pic>
        <p:nvPicPr>
          <p:cNvPr id="139" name="ESP2 purple.png" descr="ESP2 purple.png"/>
          <p:cNvPicPr>
            <a:picLocks noChangeAspect="1"/>
          </p:cNvPicPr>
          <p:nvPr/>
        </p:nvPicPr>
        <p:blipFill>
          <a:blip r:embed="rId4">
            <a:extLst/>
          </a:blip>
          <a:stretch>
            <a:fillRect/>
          </a:stretch>
        </p:blipFill>
        <p:spPr>
          <a:xfrm>
            <a:off x="706348" y="3951920"/>
            <a:ext cx="3359654" cy="1648833"/>
          </a:xfrm>
          <a:prstGeom prst="rect">
            <a:avLst/>
          </a:prstGeom>
          <a:ln w="12700">
            <a:miter lim="400000"/>
          </a:ln>
        </p:spPr>
      </p:pic>
      <p:pic>
        <p:nvPicPr>
          <p:cNvPr id="140" name="TMN-Logo Original.png" descr="TMN-Logo Original.png"/>
          <p:cNvPicPr>
            <a:picLocks noChangeAspect="1"/>
          </p:cNvPicPr>
          <p:nvPr/>
        </p:nvPicPr>
        <p:blipFill>
          <a:blip r:embed="rId5">
            <a:extLst/>
          </a:blip>
          <a:stretch>
            <a:fillRect/>
          </a:stretch>
        </p:blipFill>
        <p:spPr>
          <a:xfrm>
            <a:off x="5794509" y="3951920"/>
            <a:ext cx="2810511" cy="1648833"/>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